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2"/>
    <p:restoredTop sz="94694"/>
  </p:normalViewPr>
  <p:slideViewPr>
    <p:cSldViewPr snapToGrid="0">
      <p:cViewPr varScale="1">
        <p:scale>
          <a:sx n="121" d="100"/>
          <a:sy n="121" d="100"/>
        </p:scale>
        <p:origin x="2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9A32-E810-9BD0-B40B-6049971B3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22DC7D-E302-E150-9C56-8CF7F42C62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5FFDA-B18B-AB4D-E344-FE4C25261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BB7DF-087C-91C7-89AA-6AB8DA33F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D5643-5D82-7FB6-F994-2B9C93E9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31123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25018-29EC-E3C3-0CD2-FA35F21D1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DBEA49-A60C-7E46-97F9-80FDDD4FA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86713-8D1D-F6FB-0D38-AE8B8D33C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AA1C4-D561-BDDC-BE99-1057DE07A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8355A-7172-350D-CE68-800BE6236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8104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4E452-3877-D568-E8E4-42F08492BC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09969A-85D7-81EF-C064-0F808EC2D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B57CF-F615-79DE-BBBF-EEBFB6B96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CF94F-5FC1-A71D-0396-FFB3733D8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D0198-06B3-5EEF-9861-3A5D796FF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19307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F9FE8-1433-42A1-A3BF-D126F7CCC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BA972-ECA1-2F6A-2C4A-EC091EE53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2058C-4D29-552A-CF6F-83C5F17C4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342CA-E6E2-64D2-D53A-A2FA99DB1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829AD-68B7-C80A-3BF1-C2C65F901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84819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7EB05-868E-AFF4-F208-4A3AFC934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C1205-2A86-3233-753D-2EF1CFA2A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285F6-04CE-6761-8B6D-1D131EE28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B45CF-4281-4872-1CF9-C52409A3E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D4D9C-A8A3-6747-FC67-6FBF4512E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75992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A5458-E232-5B76-76D5-51F1DC3AF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6730E-8A0C-BB79-FB75-05DE04850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D40A3-4EED-124A-348C-A614F068B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FCBAFD-A0FB-44B1-6108-52A821976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E92263-309F-E9FE-94FF-558784F61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53F2B-F4DE-F508-28DF-F69B2C2C6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76454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A863-7BC2-B075-BC05-B00A509A5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8D4CC-334A-7EBE-69C1-E509E456B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FB6EA2-1E53-354D-EB9A-2B0D0606C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C8DE9A-98FD-617B-DD62-0E9463ED72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993191-BBD2-6D16-9E37-C5B0A5522B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8245DA-D379-A024-EDF7-55B785A38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BFFAC3-7F02-EB24-27BA-325FF26FD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448FF5-FCBC-A386-CB32-C0D7CEB86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46798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40CF1-B5E4-9575-B46E-4A7D8CB66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6C8997-22BF-04E8-C9CC-06FB5FDA5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49610B-C5AE-68CA-3FAE-E8D573DBC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C8A67C-870C-6E51-771C-11E25D0B6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12134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73686E-00BF-EB4D-040B-684F140F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F5F263-F868-6CFF-1B84-5A83576FB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FABC2D-3624-122E-EAF5-00C1F202B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00495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03EBD-0522-D7D5-E616-0DF296F4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84E50-A772-52FE-9E67-90FF064D3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3C219D-0756-F4AE-138C-997FF1E8A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6202DC-7A26-40D2-8AE3-AC3AFD93A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416B0-3188-4E9B-FC93-82DD62CA6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6D6659-4CF4-061A-3D1C-D8FABB298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32157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659D4-4CED-8A85-5F9D-5AD1CC7BE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CD73E-D553-33CB-FBB4-1EF05FDC1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5E649-570D-1358-D8C0-557A6E399B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433A6-0071-AE55-2EF7-868C69CF1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E3CB9-446E-B0A1-298D-6A1898228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A051A-512F-9D61-D590-9924FC43A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52945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766243-EBF2-9EAA-4C34-9E5AA7A83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B98D1D-5083-4CF8-2C47-761AEB94E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58F2C-83A1-52D2-14BF-0BE5C5DB5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CB6C0-A807-4341-BD1F-CF9EF6AA2277}" type="datetimeFigureOut">
              <a:rPr lang="en-CN" smtClean="0"/>
              <a:t>2024/6/2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EF6B9-17A6-A65E-8C9A-5D037EE192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992C0-CF9A-CC75-34EC-93CD5F7213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1303C-9BAE-AA44-BD13-A8FC1EB8290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1614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6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Dark Gray Cuboid">
                <a:extLst>
                  <a:ext uri="{FF2B5EF4-FFF2-40B4-BE49-F238E27FC236}">
                    <a16:creationId xmlns:a16="http://schemas.microsoft.com/office/drawing/2014/main" id="{9F2D75EA-457D-77D9-BC82-74714F86C0B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36303603"/>
                  </p:ext>
                </p:extLst>
              </p:nvPr>
            </p:nvGraphicFramePr>
            <p:xfrm>
              <a:off x="1201573" y="1340073"/>
              <a:ext cx="5203604" cy="365439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203604" cy="3654391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674877" ay="2682542" az="999409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Dark Gray Cuboid">
                <a:extLst>
                  <a:ext uri="{FF2B5EF4-FFF2-40B4-BE49-F238E27FC236}">
                    <a16:creationId xmlns:a16="http://schemas.microsoft.com/office/drawing/2014/main" id="{9F2D75EA-457D-77D9-BC82-74714F86C0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1573" y="1340073"/>
                <a:ext cx="5203604" cy="3654391"/>
              </a:xfrm>
              <a:prstGeom prst="rect">
                <a:avLst/>
              </a:prstGeom>
            </p:spPr>
          </p:pic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373C0EC-E200-FC19-23CB-ACE387B2BD11}"/>
              </a:ext>
            </a:extLst>
          </p:cNvPr>
          <p:cNvCxnSpPr>
            <a:cxnSpLocks/>
          </p:cNvCxnSpPr>
          <p:nvPr/>
        </p:nvCxnSpPr>
        <p:spPr>
          <a:xfrm>
            <a:off x="4253223" y="4007126"/>
            <a:ext cx="1431963" cy="896178"/>
          </a:xfrm>
          <a:prstGeom prst="straightConnector1">
            <a:avLst/>
          </a:prstGeom>
          <a:ln w="1270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F85918D-EC96-EEC9-8DC8-5858198DD093}"/>
              </a:ext>
            </a:extLst>
          </p:cNvPr>
          <p:cNvCxnSpPr>
            <a:cxnSpLocks/>
          </p:cNvCxnSpPr>
          <p:nvPr/>
        </p:nvCxnSpPr>
        <p:spPr>
          <a:xfrm flipV="1">
            <a:off x="3167268" y="1011616"/>
            <a:ext cx="0" cy="1437189"/>
          </a:xfrm>
          <a:prstGeom prst="straightConnector1">
            <a:avLst/>
          </a:prstGeom>
          <a:ln w="1270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2922469-BD9A-4C15-1355-E26EB987A495}"/>
              </a:ext>
            </a:extLst>
          </p:cNvPr>
          <p:cNvCxnSpPr>
            <a:cxnSpLocks/>
          </p:cNvCxnSpPr>
          <p:nvPr/>
        </p:nvCxnSpPr>
        <p:spPr>
          <a:xfrm flipH="1">
            <a:off x="298289" y="3839818"/>
            <a:ext cx="1576889" cy="615397"/>
          </a:xfrm>
          <a:prstGeom prst="straightConnector1">
            <a:avLst/>
          </a:prstGeom>
          <a:ln w="1270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8848227-E96F-F7D5-871A-F1F28F787A01}"/>
              </a:ext>
            </a:extLst>
          </p:cNvPr>
          <p:cNvSpPr txBox="1"/>
          <p:nvPr/>
        </p:nvSpPr>
        <p:spPr>
          <a:xfrm>
            <a:off x="956471" y="4168914"/>
            <a:ext cx="1166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53B74B-3CBF-1FFE-0FEB-37FA0B2B7FA3}"/>
              </a:ext>
            </a:extLst>
          </p:cNvPr>
          <p:cNvSpPr txBox="1"/>
          <p:nvPr/>
        </p:nvSpPr>
        <p:spPr>
          <a:xfrm>
            <a:off x="5227925" y="3955523"/>
            <a:ext cx="1166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B32B36-1F5F-CC32-AD30-2D22E638A9F8}"/>
              </a:ext>
            </a:extLst>
          </p:cNvPr>
          <p:cNvSpPr txBox="1"/>
          <p:nvPr/>
        </p:nvSpPr>
        <p:spPr>
          <a:xfrm>
            <a:off x="3432313" y="1041249"/>
            <a:ext cx="1166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8" name="3D Model 27" descr="Dark Gray Cuboid">
                <a:extLst>
                  <a:ext uri="{FF2B5EF4-FFF2-40B4-BE49-F238E27FC236}">
                    <a16:creationId xmlns:a16="http://schemas.microsoft.com/office/drawing/2014/main" id="{0E55598A-CCD6-8707-221A-6C35FFB08B71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811192418"/>
                  </p:ext>
                </p:extLst>
              </p:nvPr>
            </p:nvGraphicFramePr>
            <p:xfrm rot="904159">
              <a:off x="8369109" y="1163063"/>
              <a:ext cx="2754871" cy="4292043"/>
            </p:xfrm>
            <a:graphic>
              <a:graphicData uri="http://schemas.microsoft.com/office/drawing/2017/model3d">
                <am3d:model3d r:embed="rId2">
                  <am3d:spPr>
                    <a:xfrm rot="904159">
                      <a:off x="0" y="0"/>
                      <a:ext cx="2754871" cy="4292043"/>
                    </a:xfrm>
                    <a:prstGeom prst="rect">
                      <a:avLst/>
                    </a:prstGeom>
                  </am3d:spPr>
                  <am3d:camera>
                    <am3d:pos x="68400000" y="3600000" z="-21600000"/>
                    <am3d:up dx="0" dy="36000000" dz="0"/>
                    <am3d:lookAt x="-5794" y="0" z="11267"/>
                    <am3d:perspective fov="2400000"/>
                  </am3d:camera>
                  <am3d:trans>
                    <am3d:meterPerModelUnit n="4361393" d="1000000"/>
                    <am3d:preTrans dx="-5776" dy="-6504869" dz="437"/>
                    <am3d:scale>
                      <am3d:sx n="1000000" d="1000000"/>
                      <am3d:sy n="1000000" d="1000000"/>
                      <am3d:sz n="1000000" d="1000000"/>
                    </am3d:scale>
                    <am3d:rot ax="5106505" ay="-142369" az="9250742"/>
                    <am3d:postTrans dx="-5793" dy="0" dz="11267"/>
                  </am3d:trans>
                  <am3d:raster rName="Office3DRenderer" rVer="16.0.8326">
                    <am3d:blip r:embed="rId4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8" name="3D Model 27" descr="Dark Gray Cuboid">
                <a:extLst>
                  <a:ext uri="{FF2B5EF4-FFF2-40B4-BE49-F238E27FC236}">
                    <a16:creationId xmlns:a16="http://schemas.microsoft.com/office/drawing/2014/main" id="{0E55598A-CCD6-8707-221A-6C35FFB08B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904159">
                <a:off x="8369109" y="1163063"/>
                <a:ext cx="2754871" cy="4292043"/>
              </a:xfrm>
              <a:prstGeom prst="rect">
                <a:avLst/>
              </a:prstGeom>
            </p:spPr>
          </p:pic>
        </mc:Fallback>
      </mc:AlternateContent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F8A9BD1-8AA0-64AF-A983-E85F082EFF9F}"/>
              </a:ext>
            </a:extLst>
          </p:cNvPr>
          <p:cNvCxnSpPr>
            <a:cxnSpLocks/>
          </p:cNvCxnSpPr>
          <p:nvPr/>
        </p:nvCxnSpPr>
        <p:spPr>
          <a:xfrm flipV="1">
            <a:off x="9680282" y="789377"/>
            <a:ext cx="0" cy="1074888"/>
          </a:xfrm>
          <a:prstGeom prst="straightConnector1">
            <a:avLst/>
          </a:prstGeom>
          <a:ln w="1270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1DAC293-4EAC-F6FA-1615-CEE9958F1B9D}"/>
              </a:ext>
            </a:extLst>
          </p:cNvPr>
          <p:cNvCxnSpPr>
            <a:cxnSpLocks/>
          </p:cNvCxnSpPr>
          <p:nvPr/>
        </p:nvCxnSpPr>
        <p:spPr>
          <a:xfrm flipH="1">
            <a:off x="8187019" y="3650975"/>
            <a:ext cx="1059532" cy="689306"/>
          </a:xfrm>
          <a:prstGeom prst="straightConnector1">
            <a:avLst/>
          </a:prstGeom>
          <a:ln w="1270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EE8C8CF-F8EF-8579-7751-D25598EA8823}"/>
              </a:ext>
            </a:extLst>
          </p:cNvPr>
          <p:cNvCxnSpPr>
            <a:cxnSpLocks/>
          </p:cNvCxnSpPr>
          <p:nvPr/>
        </p:nvCxnSpPr>
        <p:spPr>
          <a:xfrm>
            <a:off x="10254694" y="3619932"/>
            <a:ext cx="1279990" cy="388601"/>
          </a:xfrm>
          <a:prstGeom prst="straightConnector1">
            <a:avLst/>
          </a:prstGeom>
          <a:ln w="1270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D2BA425-BFB2-705F-800C-96B10C0B78D3}"/>
              </a:ext>
            </a:extLst>
          </p:cNvPr>
          <p:cNvSpPr txBox="1"/>
          <p:nvPr/>
        </p:nvSpPr>
        <p:spPr>
          <a:xfrm>
            <a:off x="9910495" y="846332"/>
            <a:ext cx="1166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F18CE4C-FBEC-965E-50F0-384F1D8AC635}"/>
              </a:ext>
            </a:extLst>
          </p:cNvPr>
          <p:cNvSpPr txBox="1"/>
          <p:nvPr/>
        </p:nvSpPr>
        <p:spPr>
          <a:xfrm>
            <a:off x="8067048" y="3280826"/>
            <a:ext cx="1166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FB0D528-8BAF-5885-FF91-416F574DF5CC}"/>
              </a:ext>
            </a:extLst>
          </p:cNvPr>
          <p:cNvSpPr txBox="1"/>
          <p:nvPr/>
        </p:nvSpPr>
        <p:spPr>
          <a:xfrm>
            <a:off x="10926905" y="3106346"/>
            <a:ext cx="1166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4000" b="1" dirty="0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E29E69E-EA06-6F67-06D6-27977FC3A6B4}"/>
              </a:ext>
            </a:extLst>
          </p:cNvPr>
          <p:cNvSpPr txBox="1"/>
          <p:nvPr/>
        </p:nvSpPr>
        <p:spPr>
          <a:xfrm>
            <a:off x="1456741" y="5445309"/>
            <a:ext cx="37760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/>
              <a:t>Quadruped Orientation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6D79301-2FF3-5B18-240B-2025D47380E9}"/>
              </a:ext>
            </a:extLst>
          </p:cNvPr>
          <p:cNvSpPr txBox="1"/>
          <p:nvPr/>
        </p:nvSpPr>
        <p:spPr>
          <a:xfrm>
            <a:off x="8187019" y="5445309"/>
            <a:ext cx="32481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/>
              <a:t>Bipedal Orientation</a:t>
            </a:r>
          </a:p>
        </p:txBody>
      </p:sp>
    </p:spTree>
    <p:extLst>
      <p:ext uri="{BB962C8B-B14F-4D97-AF65-F5344CB8AC3E}">
        <p14:creationId xmlns:p14="http://schemas.microsoft.com/office/powerpoint/2010/main" val="959405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46608FDB-3229-AD84-D650-A316EDBCA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08500" cy="15113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A9F5795C-674A-AD2E-8C86-CBA3316E4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08500" cy="15113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BA7725C-68A0-9D21-E4E4-906A5E595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508500" cy="15113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3DF90457-5D0C-B2B6-4120-408562FE13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4508500" cy="15113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D0996B53-AAE8-3486-18F0-29E33664D2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4508500" cy="1511300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D91CB828-DC04-40D5-0B78-1B09A6D1E2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4508500" cy="1511300"/>
          </a:xfrm>
          <a:prstGeom prst="rect">
            <a:avLst/>
          </a:prstGeom>
        </p:spPr>
      </p:pic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B2EBB87-9D91-DCBB-ABB3-B165124ADA68}"/>
              </a:ext>
            </a:extLst>
          </p:cNvPr>
          <p:cNvCxnSpPr>
            <a:cxnSpLocks/>
          </p:cNvCxnSpPr>
          <p:nvPr/>
        </p:nvCxnSpPr>
        <p:spPr>
          <a:xfrm flipH="1">
            <a:off x="893120" y="223365"/>
            <a:ext cx="2722259" cy="0"/>
          </a:xfrm>
          <a:prstGeom prst="straightConnector1">
            <a:avLst/>
          </a:prstGeom>
          <a:ln w="6032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249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D9D7DC-1236-02CF-A8B6-11B7BB5AE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43042"/>
            <a:ext cx="7772400" cy="497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85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>
            <a:extLst>
              <a:ext uri="{FF2B5EF4-FFF2-40B4-BE49-F238E27FC236}">
                <a16:creationId xmlns:a16="http://schemas.microsoft.com/office/drawing/2014/main" id="{8719DB0E-726B-21C4-BCAD-DC8583853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815" y="534390"/>
            <a:ext cx="1814522" cy="1309429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F924E112-67C9-A438-B837-A96307929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337" y="534390"/>
            <a:ext cx="1814522" cy="1309429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0C1B8CAF-D2EF-3CC9-0142-889F37D54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859" y="534389"/>
            <a:ext cx="1814522" cy="1309429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9AE0782-AB2D-77D5-3F93-D7952E256C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5381" y="534388"/>
            <a:ext cx="1814522" cy="1309429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205C8A6A-B85F-040F-5170-05C6E05ECE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9903" y="534388"/>
            <a:ext cx="1814522" cy="1309429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5F7B908C-2B27-AD4B-F96D-28BC15B22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1815" y="1843817"/>
            <a:ext cx="1814522" cy="1309429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E39E2B56-470F-ED9E-2761-3FDAA4BFBD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06337" y="1843814"/>
            <a:ext cx="1814522" cy="1309429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D79C9A8D-9539-F971-E0FC-158AC3CB10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0859" y="1843813"/>
            <a:ext cx="1814522" cy="1309429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AC848D96-6716-2997-78DC-8A90AF7FA4B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35381" y="1843811"/>
            <a:ext cx="1814522" cy="1309429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735E44C0-532E-C576-1EDF-64F53D9223A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49903" y="1843811"/>
            <a:ext cx="1814522" cy="1309429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224BBF95-C86F-5D0B-83C1-3F7E07E287F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91815" y="3153238"/>
            <a:ext cx="1814522" cy="1309429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45E6088A-BA36-36EF-6FDE-CC11755EFB8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06337" y="3153232"/>
            <a:ext cx="1814522" cy="1309429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0D7C8B63-E2E9-58A2-9C2E-C00FC0F12D1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020859" y="3153224"/>
            <a:ext cx="1814522" cy="1309429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030C7F48-72CB-F07D-C2A5-5C084C826D1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835381" y="3153223"/>
            <a:ext cx="1814522" cy="1309429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0CB270E0-1C6D-DB37-C9BA-64168EF172C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649903" y="3153216"/>
            <a:ext cx="1814522" cy="1309429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10B2363-D9EA-26D5-3229-F6DBA3320858}"/>
              </a:ext>
            </a:extLst>
          </p:cNvPr>
          <p:cNvSpPr txBox="1"/>
          <p:nvPr/>
        </p:nvSpPr>
        <p:spPr>
          <a:xfrm>
            <a:off x="2078371" y="1411415"/>
            <a:ext cx="4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7D73C9B-6C43-D57E-F92C-E0E2B0DEC3CD}"/>
              </a:ext>
            </a:extLst>
          </p:cNvPr>
          <p:cNvSpPr txBox="1"/>
          <p:nvPr/>
        </p:nvSpPr>
        <p:spPr>
          <a:xfrm>
            <a:off x="3890396" y="1411415"/>
            <a:ext cx="4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CD7E613A-883F-83FF-005B-EF36D1D130DF}"/>
              </a:ext>
            </a:extLst>
          </p:cNvPr>
          <p:cNvSpPr txBox="1"/>
          <p:nvPr/>
        </p:nvSpPr>
        <p:spPr>
          <a:xfrm>
            <a:off x="5702421" y="1411415"/>
            <a:ext cx="4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6B6308F5-9D2D-F619-9559-8C7D95231BFA}"/>
              </a:ext>
            </a:extLst>
          </p:cNvPr>
          <p:cNvSpPr txBox="1"/>
          <p:nvPr/>
        </p:nvSpPr>
        <p:spPr>
          <a:xfrm>
            <a:off x="7514446" y="1411415"/>
            <a:ext cx="4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3F8CB937-3526-7501-06B1-EF8A9FC81377}"/>
              </a:ext>
            </a:extLst>
          </p:cNvPr>
          <p:cNvSpPr txBox="1"/>
          <p:nvPr/>
        </p:nvSpPr>
        <p:spPr>
          <a:xfrm>
            <a:off x="9370931" y="1411415"/>
            <a:ext cx="4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87FC7DA-A7D5-E3F3-07B2-DB588F580FAB}"/>
              </a:ext>
            </a:extLst>
          </p:cNvPr>
          <p:cNvSpPr txBox="1"/>
          <p:nvPr/>
        </p:nvSpPr>
        <p:spPr>
          <a:xfrm>
            <a:off x="2078370" y="2720842"/>
            <a:ext cx="50890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5	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C63D2A0-FCA6-5CB7-B792-2E89FF83FB56}"/>
              </a:ext>
            </a:extLst>
          </p:cNvPr>
          <p:cNvSpPr txBox="1"/>
          <p:nvPr/>
        </p:nvSpPr>
        <p:spPr>
          <a:xfrm>
            <a:off x="3890396" y="2720842"/>
            <a:ext cx="4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6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6651DAA-53BB-9D23-A6AC-BA76ED3F4588}"/>
              </a:ext>
            </a:extLst>
          </p:cNvPr>
          <p:cNvSpPr txBox="1"/>
          <p:nvPr/>
        </p:nvSpPr>
        <p:spPr>
          <a:xfrm>
            <a:off x="5702421" y="2720842"/>
            <a:ext cx="4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297AFA7-9E6A-9309-80B1-E0E255E77658}"/>
              </a:ext>
            </a:extLst>
          </p:cNvPr>
          <p:cNvSpPr txBox="1"/>
          <p:nvPr/>
        </p:nvSpPr>
        <p:spPr>
          <a:xfrm>
            <a:off x="7514446" y="2720842"/>
            <a:ext cx="4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8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D470C6C2-C632-AAD7-0F6A-60F29F58D660}"/>
              </a:ext>
            </a:extLst>
          </p:cNvPr>
          <p:cNvSpPr txBox="1"/>
          <p:nvPr/>
        </p:nvSpPr>
        <p:spPr>
          <a:xfrm>
            <a:off x="9370931" y="2720842"/>
            <a:ext cx="4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9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692C0F40-6D32-2EFC-A7EF-E1A9BBDB11D0}"/>
              </a:ext>
            </a:extLst>
          </p:cNvPr>
          <p:cNvSpPr txBox="1"/>
          <p:nvPr/>
        </p:nvSpPr>
        <p:spPr>
          <a:xfrm>
            <a:off x="1993194" y="4059493"/>
            <a:ext cx="5987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10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B63A02C-4B99-4A07-811A-BFA47A37075F}"/>
              </a:ext>
            </a:extLst>
          </p:cNvPr>
          <p:cNvSpPr txBox="1"/>
          <p:nvPr/>
        </p:nvSpPr>
        <p:spPr>
          <a:xfrm>
            <a:off x="3780429" y="4059493"/>
            <a:ext cx="6012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11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0663C39-5BC3-349B-D32B-00103BCA359C}"/>
              </a:ext>
            </a:extLst>
          </p:cNvPr>
          <p:cNvSpPr txBox="1"/>
          <p:nvPr/>
        </p:nvSpPr>
        <p:spPr>
          <a:xfrm>
            <a:off x="5570161" y="4059493"/>
            <a:ext cx="6957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12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501F7E7-982D-F0B8-6593-D6BE9B3C47C2}"/>
              </a:ext>
            </a:extLst>
          </p:cNvPr>
          <p:cNvSpPr txBox="1"/>
          <p:nvPr/>
        </p:nvSpPr>
        <p:spPr>
          <a:xfrm>
            <a:off x="7454446" y="4059493"/>
            <a:ext cx="5987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13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F020BDA-A295-EAAB-1A63-AC28C5AF0116}"/>
              </a:ext>
            </a:extLst>
          </p:cNvPr>
          <p:cNvSpPr txBox="1"/>
          <p:nvPr/>
        </p:nvSpPr>
        <p:spPr>
          <a:xfrm>
            <a:off x="9241681" y="4059493"/>
            <a:ext cx="6721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N" sz="2800" dirty="0">
                <a:solidFill>
                  <a:schemeClr val="accent2">
                    <a:lumMod val="75000"/>
                  </a:schemeClr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800599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0DE2ACC-A73A-C5BE-F50F-E13F77E1F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6200" y="2188779"/>
            <a:ext cx="3723290" cy="37232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D47822-7D7A-26A1-71F9-DC9944F0761E}"/>
              </a:ext>
            </a:extLst>
          </p:cNvPr>
          <p:cNvSpPr txBox="1"/>
          <p:nvPr/>
        </p:nvSpPr>
        <p:spPr>
          <a:xfrm>
            <a:off x="3886200" y="1865613"/>
            <a:ext cx="3723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N" sz="3600" b="1" dirty="0">
                <a:latin typeface="3270 Nerd Font" panose="02000509000000000000" pitchFamily="49" charset="0"/>
                <a:ea typeface="3270 Nerd Font" panose="02000509000000000000" pitchFamily="49" charset="0"/>
                <a:cs typeface="3270 Nerd Font" panose="02000509000000000000" pitchFamily="49" charset="0"/>
              </a:rPr>
              <a:t>SEE DEMO HERE</a:t>
            </a:r>
          </a:p>
        </p:txBody>
      </p:sp>
    </p:spTree>
    <p:extLst>
      <p:ext uri="{BB962C8B-B14F-4D97-AF65-F5344CB8AC3E}">
        <p14:creationId xmlns:p14="http://schemas.microsoft.com/office/powerpoint/2010/main" val="3759812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29</Words>
  <Application>Microsoft Macintosh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3270 Nerd Font</vt:lpstr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Liangsheng Yin</dc:creator>
  <cp:lastModifiedBy>Liangsheng Yin</cp:lastModifiedBy>
  <cp:revision>9</cp:revision>
  <dcterms:created xsi:type="dcterms:W3CDTF">2024-05-29T14:11:25Z</dcterms:created>
  <dcterms:modified xsi:type="dcterms:W3CDTF">2024-06-02T15:58:38Z</dcterms:modified>
</cp:coreProperties>
</file>

<file path=docProps/thumbnail.jpeg>
</file>